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13" r:id="rId2"/>
  </p:sldMasterIdLst>
  <p:notesMasterIdLst>
    <p:notesMasterId r:id="rId18"/>
  </p:notesMasterIdLst>
  <p:sldIdLst>
    <p:sldId id="347" r:id="rId3"/>
    <p:sldId id="350" r:id="rId4"/>
    <p:sldId id="296" r:id="rId5"/>
    <p:sldId id="345" r:id="rId6"/>
    <p:sldId id="351" r:id="rId7"/>
    <p:sldId id="352" r:id="rId8"/>
    <p:sldId id="353" r:id="rId9"/>
    <p:sldId id="354" r:id="rId10"/>
    <p:sldId id="346" r:id="rId11"/>
    <p:sldId id="355" r:id="rId12"/>
    <p:sldId id="356" r:id="rId13"/>
    <p:sldId id="359" r:id="rId14"/>
    <p:sldId id="357" r:id="rId15"/>
    <p:sldId id="358" r:id="rId16"/>
    <p:sldId id="349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78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8CE93-3421-4A9C-A82A-A596695197CE}" type="datetimeFigureOut">
              <a:rPr lang="zh-CN" altLang="en-US" smtClean="0"/>
              <a:t>2025-09-22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D60EB-E9B4-4072-ADC6-C3A0134EA1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174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810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419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681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78520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5762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712371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4351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37886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4049485" y="3734673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2704032" y="188911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8748428" y="4011025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audio" Target="../media/audio1.wav"/><Relationship Id="rId4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7623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22" r:id="rId5"/>
    <p:sldLayoutId id="2147483660" r:id="rId6"/>
    <p:sldLayoutId id="2147483699" r:id="rId7"/>
    <p:sldLayoutId id="2147483652" r:id="rId8"/>
    <p:sldLayoutId id="2147483682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4" action="ppaction://hlinksldjump" highlightClick="1">
              <a:snd r:embed="rId5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035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20" r:id="rId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3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节　声的利用</a:t>
            </a:r>
          </a:p>
        </p:txBody>
      </p:sp>
    </p:spTree>
    <p:extLst>
      <p:ext uri="{BB962C8B-B14F-4D97-AF65-F5344CB8AC3E}">
        <p14:creationId xmlns:p14="http://schemas.microsoft.com/office/powerpoint/2010/main" val="86895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436213"/>
            <a:ext cx="11430000" cy="28328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下列关于声的利用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与其他不同类的是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利用听诊器诊断病情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利用声呐测海水深度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利用超声波除去人体内的结石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听到铃声同学们进教室上课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1000" y="3321590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规律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总结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声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传递信息和传递能量的区别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如果通过声知道某些信息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这是利用声传递信息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若是利用声波的振动去达到某一目的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这是利用声传递能量。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920480" y="446723"/>
            <a:ext cx="4443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5267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08434"/>
            <a:ext cx="11430000" cy="50734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探究问题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二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回声测距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我国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探索一号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科考船搭载着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奋斗者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号载人潜水器进行海洋科考作业。到达某海域静止时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第一次用声呐从海面向海底竖直发出超声波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经过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01 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声呐接收到回声信号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然后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奋斗者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号载人潜水器从海水表面再次向海底发出超声波同时开始匀速下降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,15 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后听到回声。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声在海水中的传播速度为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1 500 m/s)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第一次声呐发出的声的传播路程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该海域的深度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奋斗者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号载人潜水器下潜的平均速度。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5281874"/>
            <a:ext cx="6825395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答案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(1)22 515 m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(2)11 257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m    (3)1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m/s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9242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矩形 3"/>
              <p:cNvSpPr>
                <a:spLocks noChangeAspect="1"/>
              </p:cNvSpPr>
              <p:nvPr/>
            </p:nvSpPr>
            <p:spPr>
              <a:xfrm>
                <a:off x="381000" y="10510"/>
                <a:ext cx="11430000" cy="677833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2800" dirty="0">
                    <a:solidFill>
                      <a:srgbClr val="FF0000"/>
                    </a:solidFill>
                    <a:latin typeface="Arial" panose="020B0604020202020204" pitchFamily="34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 sz="2800" dirty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: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第一次声呐发出的声的传播路程为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s=</a:t>
                </a:r>
                <a:r>
                  <a:rPr lang="en-US" altLang="zh-CN" sz="2800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vt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500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m/s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01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22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515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该海域的深度为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深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num>
                      <m:den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a:rPr lang="en-US" altLang="zh-CN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22</m:t>
                        </m:r>
                        <m:r>
                          <m:rPr>
                            <m:nor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515</m:t>
                        </m:r>
                        <m:r>
                          <m:rPr>
                            <m:sty m:val="p"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m</m:t>
                        </m:r>
                      </m:num>
                      <m:den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11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257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(3)“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奋斗者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号载人潜水器从海水表面再次向海底发出超声波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声呐发出的声的传播路程为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s'=</a:t>
                </a:r>
                <a:r>
                  <a:rPr lang="en-US" altLang="zh-CN" sz="2800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vt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'=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500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m/s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22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500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m,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“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奋斗者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号载人潜水器下潜的深度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h'=s-s'=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22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515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22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500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m,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“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奋斗者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号载人潜水器下潜的平均速度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v'=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h</m:t>
                        </m:r>
                        <m:r>
                          <m:rPr>
                            <m:nor/>
                          </m:rPr>
                          <a:rPr lang="en-US" altLang="zh-CN" sz="2800" i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′</m:t>
                        </m:r>
                      </m:num>
                      <m:den>
                        <m:r>
                          <a:rPr lang="en-US" altLang="zh-CN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  <m:r>
                          <m:rPr>
                            <m:nor/>
                          </m:rPr>
                          <a:rPr lang="en-US" altLang="zh-CN" sz="2800" i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′</m:t>
                        </m:r>
                      </m:den>
                    </m:f>
                    <m:r>
                      <a:rPr lang="en-US" altLang="zh-CN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15</m:t>
                        </m:r>
                        <m:r>
                          <m:rPr>
                            <m:sty m:val="p"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m</m:t>
                        </m:r>
                      </m:num>
                      <m:den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15</m:t>
                        </m:r>
                        <m:r>
                          <m:rPr>
                            <m:sty m:val="p"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s</m:t>
                        </m:r>
                      </m:den>
                    </m:f>
                  </m:oMath>
                </a14:m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m/s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10510"/>
                <a:ext cx="11430000" cy="6778330"/>
              </a:xfrm>
              <a:prstGeom prst="rect">
                <a:avLst/>
              </a:prstGeom>
              <a:blipFill rotWithShape="0">
                <a:blip r:embed="rId2"/>
                <a:stretch>
                  <a:fillRect l="-1120" t="-270" b="-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603538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>
                <a:spLocks noChangeAspect="1"/>
              </p:cNvSpPr>
              <p:nvPr/>
            </p:nvSpPr>
            <p:spPr>
              <a:xfrm>
                <a:off x="381000" y="86785"/>
                <a:ext cx="11430000" cy="6241645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2800" dirty="0">
                    <a:solidFill>
                      <a:srgbClr val="000000"/>
                    </a:solidFill>
                    <a:latin typeface="NEU-BZ-S92"/>
                    <a:ea typeface="方正正黑简体"/>
                    <a:cs typeface="Times New Roman" panose="02020603050405020304" pitchFamily="18" charset="0"/>
                  </a:rPr>
                  <a:t>解题指导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/>
                  <a:ea typeface="方正书宋_GBK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回声测距类问题的解题方法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/>
                  <a:ea typeface="方正书宋_GBK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若声源是静止的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则声源到障碍物间的距离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声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/>
                  <a:ea typeface="方正书宋_GBK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若声源是运动的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如运动的汽车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则声音传播的距离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声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汽车运动的距离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车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=v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车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/>
                  <a:ea typeface="方正书宋_GBK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2800" dirty="0">
                    <a:solidFill>
                      <a:srgbClr val="000000"/>
                    </a:solidFill>
                    <a:latin typeface="NEU-BZ-S92"/>
                    <a:cs typeface="宋体" panose="02010600030101010101" pitchFamily="2" charset="-122"/>
                  </a:rPr>
                  <a:t>①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当汽车靠近障碍物时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汽车鸣笛处离障碍物的距离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声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车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听到回声时离障碍物的距离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'=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声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车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);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/>
                  <a:ea typeface="方正书宋_GBK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2800" dirty="0">
                    <a:solidFill>
                      <a:srgbClr val="000000"/>
                    </a:solidFill>
                    <a:latin typeface="NEU-BZ-S92"/>
                    <a:cs typeface="宋体" panose="02010600030101010101" pitchFamily="2" charset="-122"/>
                  </a:rPr>
                  <a:t>②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当汽车远离障碍物时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汽车鸣笛处离障碍物的距离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声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车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听到回声时离障碍物的距离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'=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声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车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/>
                  <a:ea typeface="方正书宋_GBK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86785"/>
                <a:ext cx="11430000" cy="6241645"/>
              </a:xfrm>
              <a:prstGeom prst="rect">
                <a:avLst/>
              </a:prstGeom>
              <a:blipFill rotWithShape="0">
                <a:blip r:embed="rId2"/>
                <a:stretch>
                  <a:fillRect l="-1120" t="-195" b="-29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14584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78618"/>
            <a:ext cx="11430000" cy="56335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仿生学是一门重要的科学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通过研究生物体的结构功能与工作原理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并根据这些原理发明出新的设备、工具和科技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创造出适用于生产、学习和生活的先进技术。声呐定位与超声波测速仪的工作原理就与蝙蝠定位相仿。在一条平直的公路上有一固定超声波测速仪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一辆汽车沿直线向测速仪匀速驶来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某一时刻测速仪向汽车发射一列短暂的超声波信号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,1 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后测速仪接收到汽车反射回来的信号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又过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s,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测速仪再次向汽车发射一列短暂的超声波信号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再过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测速仪就接收到汽车反射回来的信号。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超声波在空气中的传播速度为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340 m/s)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求第一次信号发射到汽车上时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汽车离测速仪的距离。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若该路段限速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70 km/h,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请判断汽车是否超速。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5812211"/>
            <a:ext cx="3916457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答案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(1)170 m    (2)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超速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672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867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dirty="0">
              <a:ln w="22225">
                <a:solidFill>
                  <a:srgbClr val="ED7D31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4053938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目标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学习概览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405393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4053937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02533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目标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学习概览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aphicFrame>
        <p:nvGraphicFramePr>
          <p:cNvPr id="14" name="表格 1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505786520"/>
              </p:ext>
            </p:extLst>
          </p:nvPr>
        </p:nvGraphicFramePr>
        <p:xfrm>
          <a:off x="381000" y="1239837"/>
          <a:ext cx="11430000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5715000"/>
                <a:gridCol w="571500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素养目标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思维导图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举例说明声音、超声波、次声波可以传递信息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并归纳总结声传递信息在生产生活中的应用。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物理观念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列举声传递能量的应用实例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分析声是如何传递能量的。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物理观念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/>
                          <a:cs typeface="Times New Roman" panose="02020603050405020304" pitchFamily="18" charset="0"/>
                        </a:rPr>
                        <a:t> 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8" name="25MKG68.ep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27122" y="1837527"/>
            <a:ext cx="2853699" cy="3008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977953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知识点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一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声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与信息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性质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大象可以通过次声波互相交流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说明声音可以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传递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应用</a:t>
            </a:r>
            <a:endParaRPr lang="zh-CN" altLang="en-US" sz="2800" dirty="0"/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094297797"/>
              </p:ext>
            </p:extLst>
          </p:nvPr>
        </p:nvGraphicFramePr>
        <p:xfrm>
          <a:off x="381000" y="2764393"/>
          <a:ext cx="11430000" cy="2560320"/>
        </p:xfrm>
        <a:graphic>
          <a:graphicData uri="http://schemas.openxmlformats.org/drawingml/2006/table">
            <a:tbl>
              <a:tblPr firstRow="1" firstCol="1" bandRow="1"/>
              <a:tblGrid>
                <a:gridCol w="2765854"/>
                <a:gridCol w="8664146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可听声传递信息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从隆隆的雷声中获取要下雨的信息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次声波传递信息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技术人员通过检测次声波可以确定地震、台风发生的方位和强度等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超声波传递信息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医生通过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超了解胎儿的发育情况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回声定位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(1)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声呐是利用回声定位的方法来工作的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;(2)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利用回声定位的方法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科学家们还制成了超声导盲仪、倒车雷达等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9358343" y="1532704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信息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81000" y="300127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知识点二声与能量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将扬声器对准烛焰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播放音乐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烛焰发生颤动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说明声波能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传递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15" name="LW8QXR131.eps" descr="id:214749331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49436" y="2012647"/>
            <a:ext cx="2692769" cy="2396989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81000" y="4419036"/>
            <a:ext cx="11430000" cy="12126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应用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利用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波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振动除去人体内的某些结石、清洗钟表等精细的机械等。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727841" y="1412418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能量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593569" y="4409636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超声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907311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346351"/>
            <a:ext cx="11430000" cy="28328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微判断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超声波与次声波都具有能量。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各种声能够传递信息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但不能传递能量。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利用超声波可以检测出锅炉是否有裂纹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说明声可以传递信息。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通过声学仪器接收到的次声波等信息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可以判断地震发生的方位和强度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8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931486" y="1356861"/>
            <a:ext cx="415498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2800" b="1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267817" y="1959702"/>
            <a:ext cx="545342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solidFill>
                  <a:srgbClr val="FF0000"/>
                </a:solidFill>
              </a:rPr>
              <a:t>×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0841334" y="2479085"/>
            <a:ext cx="415498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2800" b="1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1030773" y="3580290"/>
            <a:ext cx="415498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778936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495950"/>
            <a:ext cx="11430000" cy="1133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微思考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通过学习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我们知道声既可以传递信息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也可以传递能量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请你从这两个方面各举出一条声在生产生活中应用的例子。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81000" y="2730940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提示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就传递信息来说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利用声呐系统探知海洋的深度、用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超查看胎儿的发育情况等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就传递能量来说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用超声波振动除去人体内的某些结石、用超声波清洗眼镜等。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0263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64874"/>
            <a:ext cx="11430000" cy="6524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教材素材再利用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倒车雷达装置如图所示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说明声可以传递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4" name="LW8QXR132.eps" descr="id:2147493339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38200" y="1117360"/>
            <a:ext cx="2565108" cy="1883538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81000" y="3133923"/>
            <a:ext cx="11430000" cy="5922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如图所示的装置是超声波清洗机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说明声可以传递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6" name="LW8QXR133.eps" descr="id:2147493346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29189" y="3750850"/>
            <a:ext cx="2604779" cy="1638026"/>
          </a:xfrm>
          <a:prstGeom prst="rect">
            <a:avLst/>
          </a:prstGeom>
        </p:spPr>
      </p:pic>
      <p:sp>
        <p:nvSpPr>
          <p:cNvPr id="7" name="矩形 6"/>
          <p:cNvSpPr>
            <a:spLocks noChangeAspect="1"/>
          </p:cNvSpPr>
          <p:nvPr/>
        </p:nvSpPr>
        <p:spPr>
          <a:xfrm>
            <a:off x="9915392" y="475384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信息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8642132" y="3133923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能量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724045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794293"/>
            <a:ext cx="11430000" cy="33929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探究问题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一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声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的利用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以下关于声波的利用的说法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正确的是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在医学上常常利用次声波击碎结石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利用超声波进行金属探伤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说明声可以传递信息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倒车雷达是利用次声波来确定障碍物的远近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利用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超声波测距技术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可以测量月球到地球间的距离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7827405" y="1376142"/>
            <a:ext cx="42351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4197783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在医学上常常利用超声波击碎结石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利用超声波进行金属探伤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说明声可以传递信息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倒车雷达是利用超声波来确定障碍物的远近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月球到地球之间有一部分是真空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声音不能在真空中传播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301</TotalTime>
  <Words>956</Words>
  <Application>Microsoft Office PowerPoint</Application>
  <PresentationFormat>宽屏</PresentationFormat>
  <Paragraphs>94</Paragraphs>
  <Slides>15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32" baseType="lpstr">
      <vt:lpstr>NEU-BZ-S92</vt:lpstr>
      <vt:lpstr>方正兰亭中黑_GBK</vt:lpstr>
      <vt:lpstr>方正书宋_GBK</vt:lpstr>
      <vt:lpstr>方正正黑简体</vt:lpstr>
      <vt:lpstr>仿宋</vt:lpstr>
      <vt:lpstr>黑体</vt:lpstr>
      <vt:lpstr>华文隶书</vt:lpstr>
      <vt:lpstr>楷体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1_Office 主题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41</cp:revision>
  <dcterms:created xsi:type="dcterms:W3CDTF">2021-07-19T03:09:34Z</dcterms:created>
  <dcterms:modified xsi:type="dcterms:W3CDTF">2025-09-22T05:21:54Z</dcterms:modified>
</cp:coreProperties>
</file>